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5266" name="直接连接符 21"/>
          <p:cNvSpPr/>
          <p:nvPr/>
        </p:nvSpPr>
        <p:spPr>
          <a:xfrm>
            <a:off x="10637838" y="0"/>
            <a:ext cx="1587" cy="6858000"/>
          </a:xfrm>
          <a:prstGeom prst="line">
            <a:avLst/>
          </a:prstGeom>
          <a:ln w="57150" cap="flat" cmpd="thickThin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5267" name="矩形 3"/>
          <p:cNvSpPr/>
          <p:nvPr/>
        </p:nvSpPr>
        <p:spPr>
          <a:xfrm>
            <a:off x="4011454" y="1773238"/>
            <a:ext cx="519303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dirty="0">
                <a:solidFill>
                  <a:srgbClr val="FF00FF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Shopping Day</a:t>
            </a:r>
            <a:endParaRPr lang="zh-CN" altLang="en-US" sz="5400" b="1" dirty="0">
              <a:solidFill>
                <a:srgbClr val="FF00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Le</a:t>
            </a:r>
            <a:r>
              <a:rPr lang="zh-CN" altLang="en-US" sz="5400" b="1" dirty="0">
                <a:solidFill>
                  <a:srgbClr val="FF00FF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t's check</a:t>
            </a:r>
            <a:endParaRPr lang="zh-CN" altLang="en-US" sz="5400" b="1" dirty="0">
              <a:solidFill>
                <a:srgbClr val="FF00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4482" name="Text Box 2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pic>
        <p:nvPicPr>
          <p:cNvPr id="404483" name="Picture 3" descr="u=3826327833,1466362236&amp;fm=116&amp;gp=0"/>
          <p:cNvPicPr>
            <a:picLocks noChangeAspect="1"/>
          </p:cNvPicPr>
          <p:nvPr/>
        </p:nvPicPr>
        <p:blipFill>
          <a:blip r:embed="rId1"/>
          <a:srcRect r="-1544" b="6290"/>
          <a:stretch>
            <a:fillRect/>
          </a:stretch>
        </p:blipFill>
        <p:spPr>
          <a:xfrm>
            <a:off x="5024438" y="500063"/>
            <a:ext cx="2365375" cy="1776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4484" name="Picture 4" descr="u=1908476570,3500138221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3372" r="-259" b="6363"/>
          <a:stretch>
            <a:fillRect/>
          </a:stretch>
        </p:blipFill>
        <p:spPr>
          <a:xfrm>
            <a:off x="7381875" y="4000500"/>
            <a:ext cx="2225675" cy="2303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4485" name="Picture 5" descr="u=719265933,2803519412&amp;fm=116&amp;gp=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12"/>
          <a:stretch>
            <a:fillRect/>
          </a:stretch>
        </p:blipFill>
        <p:spPr>
          <a:xfrm>
            <a:off x="7881938" y="857250"/>
            <a:ext cx="2597150" cy="1274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4486" name="Picture 6" descr="u=1079415911,503082138&amp;fm=21&amp;gp=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514"/>
          <a:stretch>
            <a:fillRect/>
          </a:stretch>
        </p:blipFill>
        <p:spPr>
          <a:xfrm>
            <a:off x="7953375" y="2286000"/>
            <a:ext cx="2333625" cy="1149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Text Box 7"/>
          <p:cNvSpPr txBox="1"/>
          <p:nvPr/>
        </p:nvSpPr>
        <p:spPr>
          <a:xfrm>
            <a:off x="1524000" y="2709863"/>
            <a:ext cx="48244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6" name="Text Box 8"/>
          <p:cNvSpPr txBox="1"/>
          <p:nvPr/>
        </p:nvSpPr>
        <p:spPr>
          <a:xfrm>
            <a:off x="1631950" y="4005263"/>
            <a:ext cx="34544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40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7" name="Text Box 9"/>
          <p:cNvSpPr txBox="1"/>
          <p:nvPr/>
        </p:nvSpPr>
        <p:spPr>
          <a:xfrm>
            <a:off x="1703388" y="4797425"/>
            <a:ext cx="46815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ldLvl="0"/>
      <p:bldP spid="12295" grpId="1" bldLvl="0"/>
      <p:bldP spid="12296" grpId="0" bldLvl="0"/>
      <p:bldP spid="12297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5506" name="Picture 2" descr="rj00052_看图王"/>
          <p:cNvPicPr>
            <a:picLocks noChangeAspect="1"/>
          </p:cNvPicPr>
          <p:nvPr/>
        </p:nvPicPr>
        <p:blipFill>
          <a:blip r:embed="rId1"/>
          <a:srcRect l="7957" t="13000" r="7930" b="57333"/>
          <a:stretch>
            <a:fillRect/>
          </a:stretch>
        </p:blipFill>
        <p:spPr>
          <a:xfrm>
            <a:off x="1919288" y="765175"/>
            <a:ext cx="8353425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5507" name="Text Box 3"/>
          <p:cNvSpPr txBox="1"/>
          <p:nvPr/>
        </p:nvSpPr>
        <p:spPr>
          <a:xfrm>
            <a:off x="1703388" y="188913"/>
            <a:ext cx="23764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Pairwork.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1524000" y="3860800"/>
            <a:ext cx="4824413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A:I want  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 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1703388" y="5013325"/>
            <a:ext cx="345598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8" name="Text Box 6"/>
          <p:cNvSpPr txBox="1"/>
          <p:nvPr/>
        </p:nvSpPr>
        <p:spPr>
          <a:xfrm>
            <a:off x="1631950" y="5805488"/>
            <a:ext cx="46799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/>
      <p:bldP spid="13316" grpId="1" bldLvl="0"/>
      <p:bldP spid="13317" grpId="0" bldLvl="0"/>
      <p:bldP spid="13318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6530" name="Picture 2" descr="rj00052_看图王"/>
          <p:cNvPicPr>
            <a:picLocks noChangeAspect="1"/>
          </p:cNvPicPr>
          <p:nvPr/>
        </p:nvPicPr>
        <p:blipFill>
          <a:blip r:embed="rId1"/>
          <a:srcRect l="7050" t="46870" r="4005" b="8093"/>
          <a:stretch>
            <a:fillRect/>
          </a:stretch>
        </p:blipFill>
        <p:spPr>
          <a:xfrm>
            <a:off x="1631950" y="117475"/>
            <a:ext cx="8875713" cy="6624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7554" name="Picture 2" descr="rj00053_看图王"/>
          <p:cNvPicPr>
            <a:picLocks noChangeAspect="1"/>
          </p:cNvPicPr>
          <p:nvPr/>
        </p:nvPicPr>
        <p:blipFill>
          <a:blip r:embed="rId1"/>
          <a:srcRect l="7744" t="8537" r="5206" b="46925"/>
          <a:stretch>
            <a:fillRect/>
          </a:stretch>
        </p:blipFill>
        <p:spPr>
          <a:xfrm>
            <a:off x="1633538" y="908050"/>
            <a:ext cx="8928100" cy="5897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7555" name="Text Box 3"/>
          <p:cNvSpPr txBox="1"/>
          <p:nvPr/>
        </p:nvSpPr>
        <p:spPr>
          <a:xfrm>
            <a:off x="1703388" y="188913"/>
            <a:ext cx="4392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Read and write.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4"/>
          <p:cNvSpPr txBox="1"/>
          <p:nvPr/>
        </p:nvSpPr>
        <p:spPr>
          <a:xfrm>
            <a:off x="2927350" y="6021388"/>
            <a:ext cx="8651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70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5365" name="Text Box 5"/>
          <p:cNvSpPr txBox="1"/>
          <p:nvPr/>
        </p:nvSpPr>
        <p:spPr>
          <a:xfrm>
            <a:off x="8616950" y="5949950"/>
            <a:ext cx="863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60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5366" name="Text Box 6"/>
          <p:cNvSpPr txBox="1"/>
          <p:nvPr/>
        </p:nvSpPr>
        <p:spPr>
          <a:xfrm>
            <a:off x="5737225" y="6021388"/>
            <a:ext cx="11525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110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/>
      <p:bldP spid="15365" grpId="0" bldLvl="0"/>
      <p:bldP spid="15366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8578" name="Picture 2" descr="rj00053_看图王"/>
          <p:cNvPicPr>
            <a:picLocks noChangeAspect="1"/>
          </p:cNvPicPr>
          <p:nvPr/>
        </p:nvPicPr>
        <p:blipFill>
          <a:blip r:embed="rId1"/>
          <a:srcRect l="6648" t="8870" r="5153" b="70297"/>
          <a:stretch>
            <a:fillRect/>
          </a:stretch>
        </p:blipFill>
        <p:spPr>
          <a:xfrm>
            <a:off x="1524000" y="908050"/>
            <a:ext cx="9090025" cy="309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8579" name="Text Box 3"/>
          <p:cNvSpPr txBox="1"/>
          <p:nvPr/>
        </p:nvSpPr>
        <p:spPr>
          <a:xfrm>
            <a:off x="1703388" y="188913"/>
            <a:ext cx="4392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Read and answer.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1847850" y="4365625"/>
            <a:ext cx="864076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1.What does Lucy want to buy? 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2.What color does Lucy like?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3.How much is the small blue schoolbag?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02" name="Picture 2" descr="rj00053_看图王"/>
          <p:cNvPicPr>
            <a:picLocks noChangeAspect="1"/>
          </p:cNvPicPr>
          <p:nvPr/>
        </p:nvPicPr>
        <p:blipFill>
          <a:blip r:embed="rId1"/>
          <a:srcRect l="6648" t="8870" r="5153" b="70297"/>
          <a:stretch>
            <a:fillRect/>
          </a:stretch>
        </p:blipFill>
        <p:spPr>
          <a:xfrm>
            <a:off x="1524000" y="620713"/>
            <a:ext cx="9090025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花边圆形2 255"/>
          <p:cNvSpPr/>
          <p:nvPr/>
        </p:nvSpPr>
        <p:spPr>
          <a:xfrm>
            <a:off x="3000375" y="1557338"/>
            <a:ext cx="2376488" cy="865187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45109" y="23"/>
              </a:cxn>
              <a:cxn ang="0">
                <a:pos x="1060316" y="23"/>
              </a:cxn>
              <a:cxn ang="0">
                <a:pos x="503425" y="0"/>
              </a:cxn>
              <a:cxn ang="0">
                <a:pos x="602000" y="0"/>
              </a:cxn>
              <a:cxn ang="0">
                <a:pos x="634264" y="2"/>
              </a:cxn>
              <a:cxn ang="0">
                <a:pos x="711363" y="3"/>
              </a:cxn>
              <a:cxn ang="0">
                <a:pos x="789440" y="4"/>
              </a:cxn>
              <a:cxn ang="0">
                <a:pos x="854482" y="6"/>
              </a:cxn>
              <a:cxn ang="0">
                <a:pos x="921770" y="7"/>
              </a:cxn>
              <a:cxn ang="0">
                <a:pos x="968064" y="10"/>
              </a:cxn>
              <a:cxn ang="0">
                <a:pos x="1017973" y="13"/>
              </a:cxn>
              <a:cxn ang="0">
                <a:pos x="1040987" y="16"/>
              </a:cxn>
              <a:cxn ang="0">
                <a:pos x="1068635" y="19"/>
              </a:cxn>
              <a:cxn ang="0">
                <a:pos x="1066117" y="23"/>
              </a:cxn>
              <a:cxn ang="0">
                <a:pos x="1067615" y="26"/>
              </a:cxn>
              <a:cxn ang="0">
                <a:pos x="1040987" y="29"/>
              </a:cxn>
              <a:cxn ang="0">
                <a:pos x="1018433" y="32"/>
              </a:cxn>
              <a:cxn ang="0">
                <a:pos x="968064" y="35"/>
              </a:cxn>
              <a:cxn ang="0">
                <a:pos x="922487" y="38"/>
              </a:cxn>
              <a:cxn ang="0">
                <a:pos x="854482" y="39"/>
              </a:cxn>
              <a:cxn ang="0">
                <a:pos x="790343" y="41"/>
              </a:cxn>
              <a:cxn ang="0">
                <a:pos x="711363" y="42"/>
              </a:cxn>
              <a:cxn ang="0">
                <a:pos x="634940" y="44"/>
              </a:cxn>
              <a:cxn ang="0">
                <a:pos x="552712" y="43"/>
              </a:cxn>
              <a:cxn ang="0">
                <a:pos x="470486" y="44"/>
              </a:cxn>
              <a:cxn ang="0">
                <a:pos x="394061" y="42"/>
              </a:cxn>
              <a:cxn ang="0">
                <a:pos x="315081" y="41"/>
              </a:cxn>
              <a:cxn ang="0">
                <a:pos x="250941" y="39"/>
              </a:cxn>
              <a:cxn ang="0">
                <a:pos x="182148" y="38"/>
              </a:cxn>
              <a:cxn ang="0">
                <a:pos x="137361" y="35"/>
              </a:cxn>
              <a:cxn ang="0">
                <a:pos x="85774" y="32"/>
              </a:cxn>
              <a:cxn ang="0">
                <a:pos x="64437" y="29"/>
              </a:cxn>
              <a:cxn ang="0">
                <a:pos x="36789" y="26"/>
              </a:cxn>
              <a:cxn ang="0">
                <a:pos x="39311" y="23"/>
              </a:cxn>
              <a:cxn ang="0">
                <a:pos x="36789" y="19"/>
              </a:cxn>
              <a:cxn ang="0">
                <a:pos x="64437" y="16"/>
              </a:cxn>
              <a:cxn ang="0">
                <a:pos x="85773" y="13"/>
              </a:cxn>
              <a:cxn ang="0">
                <a:pos x="137361" y="10"/>
              </a:cxn>
              <a:cxn ang="0">
                <a:pos x="182148" y="7"/>
              </a:cxn>
              <a:cxn ang="0">
                <a:pos x="250941" y="6"/>
              </a:cxn>
              <a:cxn ang="0">
                <a:pos x="314795" y="3"/>
              </a:cxn>
              <a:cxn ang="0">
                <a:pos x="394062" y="3"/>
              </a:cxn>
              <a:cxn ang="0">
                <a:pos x="470672" y="1"/>
              </a:cxn>
              <a:cxn ang="0">
                <a:pos x="503425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626" name="Text Box 2"/>
          <p:cNvSpPr txBox="1"/>
          <p:nvPr/>
        </p:nvSpPr>
        <p:spPr>
          <a:xfrm>
            <a:off x="2208213" y="1557338"/>
            <a:ext cx="716851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1.What does Lucy want to buy?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627" name="Text Box 3"/>
          <p:cNvSpPr txBox="1"/>
          <p:nvPr/>
        </p:nvSpPr>
        <p:spPr>
          <a:xfrm>
            <a:off x="1614488" y="354013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2208213" y="2925763"/>
            <a:ext cx="53292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A new schoolbag.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1650" name="Picture 2" descr="rj00053_看图王"/>
          <p:cNvPicPr>
            <a:picLocks noChangeAspect="1"/>
          </p:cNvPicPr>
          <p:nvPr/>
        </p:nvPicPr>
        <p:blipFill>
          <a:blip r:embed="rId1"/>
          <a:srcRect l="6648" t="8870" r="5153" b="70297"/>
          <a:stretch>
            <a:fillRect/>
          </a:stretch>
        </p:blipFill>
        <p:spPr>
          <a:xfrm>
            <a:off x="1524000" y="620713"/>
            <a:ext cx="9090025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花边圆形2 255"/>
          <p:cNvSpPr/>
          <p:nvPr/>
        </p:nvSpPr>
        <p:spPr>
          <a:xfrm>
            <a:off x="6816725" y="2852738"/>
            <a:ext cx="2376488" cy="865187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45109" y="23"/>
              </a:cxn>
              <a:cxn ang="0">
                <a:pos x="1060316" y="23"/>
              </a:cxn>
              <a:cxn ang="0">
                <a:pos x="503425" y="0"/>
              </a:cxn>
              <a:cxn ang="0">
                <a:pos x="602000" y="0"/>
              </a:cxn>
              <a:cxn ang="0">
                <a:pos x="634264" y="2"/>
              </a:cxn>
              <a:cxn ang="0">
                <a:pos x="711363" y="3"/>
              </a:cxn>
              <a:cxn ang="0">
                <a:pos x="789440" y="4"/>
              </a:cxn>
              <a:cxn ang="0">
                <a:pos x="854482" y="6"/>
              </a:cxn>
              <a:cxn ang="0">
                <a:pos x="921770" y="7"/>
              </a:cxn>
              <a:cxn ang="0">
                <a:pos x="968064" y="10"/>
              </a:cxn>
              <a:cxn ang="0">
                <a:pos x="1017973" y="13"/>
              </a:cxn>
              <a:cxn ang="0">
                <a:pos x="1040987" y="16"/>
              </a:cxn>
              <a:cxn ang="0">
                <a:pos x="1068635" y="19"/>
              </a:cxn>
              <a:cxn ang="0">
                <a:pos x="1066117" y="23"/>
              </a:cxn>
              <a:cxn ang="0">
                <a:pos x="1067615" y="26"/>
              </a:cxn>
              <a:cxn ang="0">
                <a:pos x="1040987" y="29"/>
              </a:cxn>
              <a:cxn ang="0">
                <a:pos x="1018433" y="32"/>
              </a:cxn>
              <a:cxn ang="0">
                <a:pos x="968064" y="35"/>
              </a:cxn>
              <a:cxn ang="0">
                <a:pos x="922487" y="38"/>
              </a:cxn>
              <a:cxn ang="0">
                <a:pos x="854482" y="39"/>
              </a:cxn>
              <a:cxn ang="0">
                <a:pos x="790343" y="41"/>
              </a:cxn>
              <a:cxn ang="0">
                <a:pos x="711363" y="42"/>
              </a:cxn>
              <a:cxn ang="0">
                <a:pos x="634940" y="44"/>
              </a:cxn>
              <a:cxn ang="0">
                <a:pos x="552712" y="43"/>
              </a:cxn>
              <a:cxn ang="0">
                <a:pos x="470486" y="44"/>
              </a:cxn>
              <a:cxn ang="0">
                <a:pos x="394061" y="42"/>
              </a:cxn>
              <a:cxn ang="0">
                <a:pos x="315081" y="41"/>
              </a:cxn>
              <a:cxn ang="0">
                <a:pos x="250941" y="39"/>
              </a:cxn>
              <a:cxn ang="0">
                <a:pos x="182148" y="38"/>
              </a:cxn>
              <a:cxn ang="0">
                <a:pos x="137361" y="35"/>
              </a:cxn>
              <a:cxn ang="0">
                <a:pos x="85774" y="32"/>
              </a:cxn>
              <a:cxn ang="0">
                <a:pos x="64437" y="29"/>
              </a:cxn>
              <a:cxn ang="0">
                <a:pos x="36789" y="26"/>
              </a:cxn>
              <a:cxn ang="0">
                <a:pos x="39311" y="23"/>
              </a:cxn>
              <a:cxn ang="0">
                <a:pos x="36789" y="19"/>
              </a:cxn>
              <a:cxn ang="0">
                <a:pos x="64437" y="16"/>
              </a:cxn>
              <a:cxn ang="0">
                <a:pos x="85773" y="13"/>
              </a:cxn>
              <a:cxn ang="0">
                <a:pos x="137361" y="10"/>
              </a:cxn>
              <a:cxn ang="0">
                <a:pos x="182148" y="7"/>
              </a:cxn>
              <a:cxn ang="0">
                <a:pos x="250941" y="6"/>
              </a:cxn>
              <a:cxn ang="0">
                <a:pos x="314795" y="3"/>
              </a:cxn>
              <a:cxn ang="0">
                <a:pos x="394062" y="3"/>
              </a:cxn>
              <a:cxn ang="0">
                <a:pos x="470672" y="1"/>
              </a:cxn>
              <a:cxn ang="0">
                <a:pos x="503425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2674" name="Text Box 2"/>
          <p:cNvSpPr txBox="1"/>
          <p:nvPr/>
        </p:nvSpPr>
        <p:spPr>
          <a:xfrm>
            <a:off x="2208213" y="1557338"/>
            <a:ext cx="648017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2.What color does Lucy like?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2675" name="Text Box 3"/>
          <p:cNvSpPr txBox="1"/>
          <p:nvPr/>
        </p:nvSpPr>
        <p:spPr>
          <a:xfrm>
            <a:off x="1631950" y="333375"/>
            <a:ext cx="5778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Let's check your answers.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2711450" y="2781300"/>
            <a:ext cx="33845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Blue.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3698" name="Picture 2" descr="rj00053_看图王"/>
          <p:cNvPicPr>
            <a:picLocks noChangeAspect="1"/>
          </p:cNvPicPr>
          <p:nvPr/>
        </p:nvPicPr>
        <p:blipFill>
          <a:blip r:embed="rId1"/>
          <a:srcRect l="6648" t="8870" r="5153" b="70297"/>
          <a:stretch>
            <a:fillRect/>
          </a:stretch>
        </p:blipFill>
        <p:spPr>
          <a:xfrm>
            <a:off x="1524000" y="620713"/>
            <a:ext cx="9090025" cy="583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花边圆形2 255"/>
          <p:cNvSpPr/>
          <p:nvPr/>
        </p:nvSpPr>
        <p:spPr>
          <a:xfrm>
            <a:off x="3073400" y="5589588"/>
            <a:ext cx="3527425" cy="865187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2341455" y="23"/>
              </a:cxn>
              <a:cxn ang="0">
                <a:pos x="55037208" y="23"/>
              </a:cxn>
              <a:cxn ang="0">
                <a:pos x="26130972" y="0"/>
              </a:cxn>
              <a:cxn ang="0">
                <a:pos x="31247669" y="0"/>
              </a:cxn>
              <a:cxn ang="0">
                <a:pos x="32922355" y="2"/>
              </a:cxn>
              <a:cxn ang="0">
                <a:pos x="36924253" y="3"/>
              </a:cxn>
              <a:cxn ang="0">
                <a:pos x="40977017" y="4"/>
              </a:cxn>
              <a:cxn ang="0">
                <a:pos x="44353176" y="6"/>
              </a:cxn>
              <a:cxn ang="0">
                <a:pos x="47845803" y="7"/>
              </a:cxn>
              <a:cxn ang="0">
                <a:pos x="50248682" y="10"/>
              </a:cxn>
              <a:cxn ang="0">
                <a:pos x="52839324" y="13"/>
              </a:cxn>
              <a:cxn ang="0">
                <a:pos x="54033871" y="16"/>
              </a:cxn>
              <a:cxn ang="0">
                <a:pos x="55468967" y="19"/>
              </a:cxn>
              <a:cxn ang="0">
                <a:pos x="55338178" y="23"/>
              </a:cxn>
              <a:cxn ang="0">
                <a:pos x="55415962" y="26"/>
              </a:cxn>
              <a:cxn ang="0">
                <a:pos x="54033871" y="29"/>
              </a:cxn>
              <a:cxn ang="0">
                <a:pos x="52863187" y="32"/>
              </a:cxn>
              <a:cxn ang="0">
                <a:pos x="50248682" y="35"/>
              </a:cxn>
              <a:cxn ang="0">
                <a:pos x="47882928" y="38"/>
              </a:cxn>
              <a:cxn ang="0">
                <a:pos x="44353176" y="39"/>
              </a:cxn>
              <a:cxn ang="0">
                <a:pos x="41023892" y="41"/>
              </a:cxn>
              <a:cxn ang="0">
                <a:pos x="36924231" y="42"/>
              </a:cxn>
              <a:cxn ang="0">
                <a:pos x="32957408" y="44"/>
              </a:cxn>
              <a:cxn ang="0">
                <a:pos x="28689309" y="43"/>
              </a:cxn>
              <a:cxn ang="0">
                <a:pos x="24421254" y="44"/>
              </a:cxn>
              <a:cxn ang="0">
                <a:pos x="20454339" y="42"/>
              </a:cxn>
              <a:cxn ang="0">
                <a:pos x="16354754" y="41"/>
              </a:cxn>
              <a:cxn ang="0">
                <a:pos x="13025471" y="39"/>
              </a:cxn>
              <a:cxn ang="0">
                <a:pos x="9454599" y="38"/>
              </a:cxn>
              <a:cxn ang="0">
                <a:pos x="7129880" y="35"/>
              </a:cxn>
              <a:cxn ang="0">
                <a:pos x="4452215" y="32"/>
              </a:cxn>
              <a:cxn ang="0">
                <a:pos x="3344676" y="29"/>
              </a:cxn>
              <a:cxn ang="0">
                <a:pos x="1909632" y="26"/>
              </a:cxn>
              <a:cxn ang="0">
                <a:pos x="2040410" y="23"/>
              </a:cxn>
              <a:cxn ang="0">
                <a:pos x="1909643" y="19"/>
              </a:cxn>
              <a:cxn ang="0">
                <a:pos x="3344676" y="16"/>
              </a:cxn>
              <a:cxn ang="0">
                <a:pos x="4452199" y="13"/>
              </a:cxn>
              <a:cxn ang="0">
                <a:pos x="7129902" y="10"/>
              </a:cxn>
              <a:cxn ang="0">
                <a:pos x="9454615" y="7"/>
              </a:cxn>
              <a:cxn ang="0">
                <a:pos x="13025492" y="6"/>
              </a:cxn>
              <a:cxn ang="0">
                <a:pos x="16339878" y="3"/>
              </a:cxn>
              <a:cxn ang="0">
                <a:pos x="20454361" y="3"/>
              </a:cxn>
              <a:cxn ang="0">
                <a:pos x="24430852" y="1"/>
              </a:cxn>
              <a:cxn ang="0">
                <a:pos x="26130972" y="0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6290" name="Picture 2" descr="u=1908476570,3500138221&amp;fm=21&amp;gp=0"/>
          <p:cNvPicPr>
            <a:picLocks noChangeAspect="1"/>
          </p:cNvPicPr>
          <p:nvPr/>
        </p:nvPicPr>
        <p:blipFill>
          <a:blip r:embed="rId1"/>
          <a:srcRect r="-259" b="6363"/>
          <a:stretch>
            <a:fillRect/>
          </a:stretch>
        </p:blipFill>
        <p:spPr>
          <a:xfrm>
            <a:off x="2495550" y="188913"/>
            <a:ext cx="6905625" cy="3240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the blue school bag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279650" y="5518150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30 yuan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  <p:bldP spid="4099" grpId="1" bldLvl="0"/>
      <p:bldP spid="410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1776413" y="2060575"/>
            <a:ext cx="86407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3.How much is the small blue schoolbag?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4723" name="Text Box 3"/>
          <p:cNvSpPr txBox="1"/>
          <p:nvPr/>
        </p:nvSpPr>
        <p:spPr>
          <a:xfrm>
            <a:off x="1704975" y="188913"/>
            <a:ext cx="66960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Check your answer.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2568575" y="2925763"/>
            <a:ext cx="33845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60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/>
      <p:bldP spid="2253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5746" name="Picture 2" descr="rj00053_看图王"/>
          <p:cNvPicPr>
            <a:picLocks noChangeAspect="1"/>
          </p:cNvPicPr>
          <p:nvPr/>
        </p:nvPicPr>
        <p:blipFill>
          <a:blip r:embed="rId1"/>
          <a:srcRect l="6648" t="52722" r="5153" b="21481"/>
          <a:stretch>
            <a:fillRect/>
          </a:stretch>
        </p:blipFill>
        <p:spPr>
          <a:xfrm>
            <a:off x="1631950" y="333375"/>
            <a:ext cx="8878888" cy="6335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5747" name="Picture 3" descr="u=1908476570,3500138221&amp;fm=21&amp;gp=0"/>
          <p:cNvPicPr>
            <a:picLocks noChangeAspect="1"/>
          </p:cNvPicPr>
          <p:nvPr/>
        </p:nvPicPr>
        <p:blipFill>
          <a:blip r:embed="rId2"/>
          <a:srcRect l="3725" r="48520" b="7207"/>
          <a:stretch>
            <a:fillRect/>
          </a:stretch>
        </p:blipFill>
        <p:spPr>
          <a:xfrm>
            <a:off x="6310313" y="2000250"/>
            <a:ext cx="4032250" cy="4237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Text Box 4"/>
          <p:cNvSpPr txBox="1"/>
          <p:nvPr/>
        </p:nvSpPr>
        <p:spPr>
          <a:xfrm>
            <a:off x="2063750" y="4024313"/>
            <a:ext cx="33845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60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557" name="Text Box 5"/>
          <p:cNvSpPr txBox="1"/>
          <p:nvPr/>
        </p:nvSpPr>
        <p:spPr>
          <a:xfrm>
            <a:off x="2063750" y="2452688"/>
            <a:ext cx="33845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Blue.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558" name="Text Box 6"/>
          <p:cNvSpPr txBox="1"/>
          <p:nvPr/>
        </p:nvSpPr>
        <p:spPr>
          <a:xfrm>
            <a:off x="1997075" y="5667375"/>
            <a:ext cx="33845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Yes, I do.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15751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488" y="692150"/>
            <a:ext cx="473075" cy="720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/>
      <p:bldP spid="23557" grpId="0" bldLvl="0"/>
      <p:bldP spid="23558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6770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416771" name="TextBox 3"/>
          <p:cNvSpPr/>
          <p:nvPr/>
        </p:nvSpPr>
        <p:spPr>
          <a:xfrm>
            <a:off x="2784475" y="2565400"/>
            <a:ext cx="6840538" cy="31692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1.和同学一起谈论自己想买的物品。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写一个有关购物的小对话，和同桌一起练习。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to buy this cap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2279650" y="5518150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15 yuan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97316" name="Picture 4" descr="u=655471491,134001332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3613" y="549275"/>
            <a:ext cx="3960812" cy="3101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2" grpId="1" bldLvl="0"/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to buy a hamburger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2279650" y="5518150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8 yuan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98340" name="Picture 4" descr="u=783430459,475467674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7713" y="836613"/>
            <a:ext cx="3887787" cy="2616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6" grpId="1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2279650" y="5518150"/>
            <a:ext cx="806450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 is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99364" name="Picture 4" descr="u=1079415911,503082138&amp;fm=21&amp;gp=0"/>
          <p:cNvPicPr>
            <a:picLocks noChangeAspect="1"/>
          </p:cNvPicPr>
          <p:nvPr/>
        </p:nvPicPr>
        <p:blipFill>
          <a:blip r:embed="rId1"/>
          <a:srcRect t="14514"/>
          <a:stretch>
            <a:fillRect/>
          </a:stretch>
        </p:blipFill>
        <p:spPr>
          <a:xfrm>
            <a:off x="2927350" y="1412875"/>
            <a:ext cx="4967288" cy="2446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/>
      <p:bldP spid="7170" grpId="1" bldLvl="0"/>
      <p:bldP spid="717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0386" name="Text Box 2"/>
          <p:cNvSpPr txBox="1"/>
          <p:nvPr/>
        </p:nvSpPr>
        <p:spPr>
          <a:xfrm>
            <a:off x="2052638" y="3286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say.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400387" name="Picture 3" descr="u=4286877118,2032993693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8625" y="1143000"/>
            <a:ext cx="3305175" cy="255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4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 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are they?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2279650" y="5518150"/>
            <a:ext cx="4681538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B:They are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  <p:bldP spid="8196" grpId="1" bldLvl="0"/>
      <p:bldP spid="8197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1410" name="Text Box 2"/>
          <p:cNvSpPr txBox="1"/>
          <p:nvPr/>
        </p:nvSpPr>
        <p:spPr>
          <a:xfrm>
            <a:off x="2052638" y="3286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say.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2136775" y="4005263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to buy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20" name="Text Box 4"/>
          <p:cNvSpPr txBox="1"/>
          <p:nvPr/>
        </p:nvSpPr>
        <p:spPr>
          <a:xfrm>
            <a:off x="2279650" y="5518150"/>
            <a:ext cx="4681538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B:It's 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01413" name="Picture 5" descr="u=3826327833,1466362236&amp;fm=116&amp;gp=0"/>
          <p:cNvPicPr>
            <a:picLocks noChangeAspect="1"/>
          </p:cNvPicPr>
          <p:nvPr/>
        </p:nvPicPr>
        <p:blipFill>
          <a:blip r:embed="rId1"/>
          <a:srcRect r="-1544" b="6290"/>
          <a:stretch>
            <a:fillRect/>
          </a:stretch>
        </p:blipFill>
        <p:spPr>
          <a:xfrm>
            <a:off x="3287713" y="954088"/>
            <a:ext cx="4319587" cy="3243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  <p:bldP spid="9219" grpId="1" bldLvl="0"/>
      <p:bldP spid="9220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2434" name="Text Box 2"/>
          <p:cNvSpPr txBox="1"/>
          <p:nvPr/>
        </p:nvSpPr>
        <p:spPr>
          <a:xfrm>
            <a:off x="2052638" y="3286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say.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Text Box 3"/>
          <p:cNvSpPr txBox="1"/>
          <p:nvPr/>
        </p:nvSpPr>
        <p:spPr>
          <a:xfrm>
            <a:off x="2135188" y="3644900"/>
            <a:ext cx="8064500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to buy a pen.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279650" y="4941888"/>
            <a:ext cx="46799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20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02437" name="Picture 5" descr="u=719265933,2803519412&amp;fm=116&amp;gp=0"/>
          <p:cNvPicPr>
            <a:picLocks noChangeAspect="1"/>
          </p:cNvPicPr>
          <p:nvPr/>
        </p:nvPicPr>
        <p:blipFill>
          <a:blip r:embed="rId1"/>
          <a:srcRect t="3528"/>
          <a:stretch>
            <a:fillRect/>
          </a:stretch>
        </p:blipFill>
        <p:spPr>
          <a:xfrm>
            <a:off x="3001963" y="1000125"/>
            <a:ext cx="5040312" cy="2430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Text Box 6"/>
          <p:cNvSpPr txBox="1"/>
          <p:nvPr/>
        </p:nvSpPr>
        <p:spPr>
          <a:xfrm>
            <a:off x="2351088" y="5734050"/>
            <a:ext cx="46815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3" grpId="1" bldLvl="0"/>
      <p:bldP spid="10244" grpId="0" bldLvl="0"/>
      <p:bldP spid="10246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3458" name="Text Box 2"/>
          <p:cNvSpPr txBox="1"/>
          <p:nvPr/>
        </p:nvSpPr>
        <p:spPr>
          <a:xfrm>
            <a:off x="2052638" y="328613"/>
            <a:ext cx="3756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say.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Text Box 3"/>
          <p:cNvSpPr txBox="1"/>
          <p:nvPr/>
        </p:nvSpPr>
        <p:spPr>
          <a:xfrm>
            <a:off x="2135188" y="3644900"/>
            <a:ext cx="8424862" cy="1599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 want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to buy this pink school bag.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How much is it?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2279650" y="4941888"/>
            <a:ext cx="4679950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B:It's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40 yuan.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2351088" y="5734050"/>
            <a:ext cx="46815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A:I</a:t>
            </a:r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’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ll take it.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03462" name="Picture 6" descr="u=1908476570,3500138221&amp;fm=21&amp;gp=0"/>
          <p:cNvPicPr>
            <a:picLocks noChangeAspect="1"/>
          </p:cNvPicPr>
          <p:nvPr/>
        </p:nvPicPr>
        <p:blipFill>
          <a:blip r:embed="rId1"/>
          <a:srcRect l="53372" r="-259" b="6363"/>
          <a:stretch>
            <a:fillRect/>
          </a:stretch>
        </p:blipFill>
        <p:spPr>
          <a:xfrm>
            <a:off x="3738563" y="1071563"/>
            <a:ext cx="2382837" cy="25923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/>
      <p:bldP spid="11267" grpId="1" bldLvl="0"/>
      <p:bldP spid="11268" grpId="0" bldLvl="0"/>
      <p:bldP spid="11269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WPS 演示</Application>
  <PresentationFormat>宽屏</PresentationFormat>
  <Paragraphs>148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Century Schoolbook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2018-09-08T15:08:00Z</dcterms:created>
  <dcterms:modified xsi:type="dcterms:W3CDTF">2018-09-08T15:08:39Z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